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pson, Emma" initials="SE" lastIdx="0" clrIdx="0">
    <p:extLst>
      <p:ext uri="{19B8F6BF-5375-455C-9EA6-DF929625EA0E}">
        <p15:presenceInfo xmlns:p15="http://schemas.microsoft.com/office/powerpoint/2012/main" userId="S::Emma.Sampson@bexley.gov.uk::8b097a2f-7dc6-47eb-a0a7-1b017970f1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7A6A6-6669-49D0-8353-B1C58A10A881}" v="1512" dt="2020-06-02T13:49:5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52" autoAdjust="0"/>
  </p:normalViewPr>
  <p:slideViewPr>
    <p:cSldViewPr>
      <p:cViewPr varScale="1">
        <p:scale>
          <a:sx n="115" d="100"/>
          <a:sy n="115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son, Emma" userId="8b097a2f-7dc6-47eb-a0a7-1b017970f17c" providerId="ADAL" clId="{3987A6A6-6669-49D0-8353-B1C58A10A881}"/>
    <pc:docChg chg="undo custSel addSld delSld modSld">
      <pc:chgData name="Sampson, Emma" userId="8b097a2f-7dc6-47eb-a0a7-1b017970f17c" providerId="ADAL" clId="{3987A6A6-6669-49D0-8353-B1C58A10A881}" dt="2020-06-02T13:50:13.531" v="3165" actId="478"/>
      <pc:docMkLst>
        <pc:docMk/>
      </pc:docMkLst>
      <pc:sldChg chg="modSp">
        <pc:chgData name="Sampson, Emma" userId="8b097a2f-7dc6-47eb-a0a7-1b017970f17c" providerId="ADAL" clId="{3987A6A6-6669-49D0-8353-B1C58A10A881}" dt="2020-06-02T13:13:32.558" v="2853" actId="1076"/>
        <pc:sldMkLst>
          <pc:docMk/>
          <pc:sldMk cId="567485571" sldId="256"/>
        </pc:sldMkLst>
        <pc:spChg chg="mod">
          <ac:chgData name="Sampson, Emma" userId="8b097a2f-7dc6-47eb-a0a7-1b017970f17c" providerId="ADAL" clId="{3987A6A6-6669-49D0-8353-B1C58A10A881}" dt="2020-06-02T13:13:32.558" v="2853" actId="1076"/>
          <ac:spMkLst>
            <pc:docMk/>
            <pc:sldMk cId="567485571" sldId="256"/>
            <ac:spMk id="2" creationId="{00000000-0000-0000-0000-000000000000}"/>
          </ac:spMkLst>
        </pc:spChg>
        <pc:spChg chg="mod">
          <ac:chgData name="Sampson, Emma" userId="8b097a2f-7dc6-47eb-a0a7-1b017970f17c" providerId="ADAL" clId="{3987A6A6-6669-49D0-8353-B1C58A10A881}" dt="2020-06-02T13:13:27.206" v="2852" actId="1076"/>
          <ac:spMkLst>
            <pc:docMk/>
            <pc:sldMk cId="567485571" sldId="256"/>
            <ac:spMk id="3" creationId="{00000000-0000-0000-0000-000000000000}"/>
          </ac:spMkLst>
        </pc:spChg>
        <pc:picChg chg="mod">
          <ac:chgData name="Sampson, Emma" userId="8b097a2f-7dc6-47eb-a0a7-1b017970f17c" providerId="ADAL" clId="{3987A6A6-6669-49D0-8353-B1C58A10A881}" dt="2020-05-27T14:18:59.179" v="170" actId="1076"/>
          <ac:picMkLst>
            <pc:docMk/>
            <pc:sldMk cId="567485571" sldId="256"/>
            <ac:picMk id="4" creationId="{38569B39-0446-455D-93B6-A753D42D9847}"/>
          </ac:picMkLst>
        </pc:picChg>
      </pc:sldChg>
      <pc:sldChg chg="addSp delSp modSp">
        <pc:chgData name="Sampson, Emma" userId="8b097a2f-7dc6-47eb-a0a7-1b017970f17c" providerId="ADAL" clId="{3987A6A6-6669-49D0-8353-B1C58A10A881}" dt="2020-05-27T14:43:05.327" v="1687" actId="255"/>
        <pc:sldMkLst>
          <pc:docMk/>
          <pc:sldMk cId="1113484071" sldId="257"/>
        </pc:sldMkLst>
        <pc:spChg chg="mod">
          <ac:chgData name="Sampson, Emma" userId="8b097a2f-7dc6-47eb-a0a7-1b017970f17c" providerId="ADAL" clId="{3987A6A6-6669-49D0-8353-B1C58A10A881}" dt="2020-05-27T14:24:05.410" v="298" actId="122"/>
          <ac:spMkLst>
            <pc:docMk/>
            <pc:sldMk cId="1113484071" sldId="257"/>
            <ac:spMk id="2" creationId="{00000000-0000-0000-0000-000000000000}"/>
          </ac:spMkLst>
        </pc:spChg>
        <pc:graphicFrameChg chg="mod">
          <ac:chgData name="Sampson, Emma" userId="8b097a2f-7dc6-47eb-a0a7-1b017970f17c" providerId="ADAL" clId="{3987A6A6-6669-49D0-8353-B1C58A10A881}" dt="2020-05-27T14:43:05.327" v="1687" actId="255"/>
          <ac:graphicFrameMkLst>
            <pc:docMk/>
            <pc:sldMk cId="1113484071" sldId="257"/>
            <ac:graphicFrameMk id="15" creationId="{688CA935-21E0-4DF9-B3DB-494BB30B628E}"/>
          </ac:graphicFrameMkLst>
        </pc:graphicFrameChg>
        <pc:picChg chg="add mod">
          <ac:chgData name="Sampson, Emma" userId="8b097a2f-7dc6-47eb-a0a7-1b017970f17c" providerId="ADAL" clId="{3987A6A6-6669-49D0-8353-B1C58A10A881}" dt="2020-05-27T14:33:33.736" v="1205" actId="1076"/>
          <ac:picMkLst>
            <pc:docMk/>
            <pc:sldMk cId="1113484071" sldId="257"/>
            <ac:picMk id="4" creationId="{BCF0C9B3-FFEB-4AB8-A093-579D31CA3C2F}"/>
          </ac:picMkLst>
        </pc:picChg>
        <pc:picChg chg="add mod">
          <ac:chgData name="Sampson, Emma" userId="8b097a2f-7dc6-47eb-a0a7-1b017970f17c" providerId="ADAL" clId="{3987A6A6-6669-49D0-8353-B1C58A10A881}" dt="2020-05-27T14:38:52.220" v="1528" actId="1076"/>
          <ac:picMkLst>
            <pc:docMk/>
            <pc:sldMk cId="1113484071" sldId="257"/>
            <ac:picMk id="6" creationId="{40A67126-7945-4CEB-A207-715708EE0545}"/>
          </ac:picMkLst>
        </pc:picChg>
        <pc:picChg chg="del">
          <ac:chgData name="Sampson, Emma" userId="8b097a2f-7dc6-47eb-a0a7-1b017970f17c" providerId="ADAL" clId="{3987A6A6-6669-49D0-8353-B1C58A10A881}" dt="2020-05-27T14:20:53.215" v="240" actId="478"/>
          <ac:picMkLst>
            <pc:docMk/>
            <pc:sldMk cId="1113484071" sldId="257"/>
            <ac:picMk id="18" creationId="{D4A8F0DE-6D1D-439E-8951-6920128FEBED}"/>
          </ac:picMkLst>
        </pc:picChg>
        <pc:picChg chg="del">
          <ac:chgData name="Sampson, Emma" userId="8b097a2f-7dc6-47eb-a0a7-1b017970f17c" providerId="ADAL" clId="{3987A6A6-6669-49D0-8353-B1C58A10A881}" dt="2020-05-27T14:20:41.023" v="238" actId="478"/>
          <ac:picMkLst>
            <pc:docMk/>
            <pc:sldMk cId="1113484071" sldId="257"/>
            <ac:picMk id="20" creationId="{B349B437-F4C1-412C-8CF6-22DC67BD22C8}"/>
          </ac:picMkLst>
        </pc:picChg>
        <pc:picChg chg="mod">
          <ac:chgData name="Sampson, Emma" userId="8b097a2f-7dc6-47eb-a0a7-1b017970f17c" providerId="ADAL" clId="{3987A6A6-6669-49D0-8353-B1C58A10A881}" dt="2020-05-27T14:29:11.997" v="602" actId="1076"/>
          <ac:picMkLst>
            <pc:docMk/>
            <pc:sldMk cId="1113484071" sldId="257"/>
            <ac:picMk id="22" creationId="{ED1194C6-5AE9-4BD9-9DFF-D215932434C3}"/>
          </ac:picMkLst>
        </pc:picChg>
      </pc:sldChg>
      <pc:sldChg chg="addSp delSp modSp">
        <pc:chgData name="Sampson, Emma" userId="8b097a2f-7dc6-47eb-a0a7-1b017970f17c" providerId="ADAL" clId="{3987A6A6-6669-49D0-8353-B1C58A10A881}" dt="2020-06-02T13:29:49.475" v="3137" actId="2711"/>
        <pc:sldMkLst>
          <pc:docMk/>
          <pc:sldMk cId="3994917277" sldId="258"/>
        </pc:sldMkLst>
        <pc:spChg chg="add mod">
          <ac:chgData name="Sampson, Emma" userId="8b097a2f-7dc6-47eb-a0a7-1b017970f17c" providerId="ADAL" clId="{3987A6A6-6669-49D0-8353-B1C58A10A881}" dt="2020-06-02T13:29:49.475" v="3137" actId="2711"/>
          <ac:spMkLst>
            <pc:docMk/>
            <pc:sldMk cId="3994917277" sldId="258"/>
            <ac:spMk id="3" creationId="{D8E02DA7-31DC-462B-A2F4-2E6B40BF42DF}"/>
          </ac:spMkLst>
        </pc:spChg>
        <pc:spChg chg="mod">
          <ac:chgData name="Sampson, Emma" userId="8b097a2f-7dc6-47eb-a0a7-1b017970f17c" providerId="ADAL" clId="{3987A6A6-6669-49D0-8353-B1C58A10A881}" dt="2020-05-27T14:48:39.624" v="1733" actId="1076"/>
          <ac:spMkLst>
            <pc:docMk/>
            <pc:sldMk cId="3994917277" sldId="258"/>
            <ac:spMk id="5" creationId="{C1DDD931-B345-4656-99CD-C7C006A19817}"/>
          </ac:spMkLst>
        </pc:spChg>
        <pc:spChg chg="add del mod">
          <ac:chgData name="Sampson, Emma" userId="8b097a2f-7dc6-47eb-a0a7-1b017970f17c" providerId="ADAL" clId="{3987A6A6-6669-49D0-8353-B1C58A10A881}" dt="2020-05-27T14:58:31.463" v="1905" actId="11529"/>
          <ac:spMkLst>
            <pc:docMk/>
            <pc:sldMk cId="3994917277" sldId="258"/>
            <ac:spMk id="15" creationId="{1EFD9C01-3D8A-431B-BE07-DC6127BDDF3B}"/>
          </ac:spMkLst>
        </pc:spChg>
        <pc:spChg chg="add mod">
          <ac:chgData name="Sampson, Emma" userId="8b097a2f-7dc6-47eb-a0a7-1b017970f17c" providerId="ADAL" clId="{3987A6A6-6669-49D0-8353-B1C58A10A881}" dt="2020-05-27T14:59:13.769" v="1913" actId="1076"/>
          <ac:spMkLst>
            <pc:docMk/>
            <pc:sldMk cId="3994917277" sldId="258"/>
            <ac:spMk id="16" creationId="{3EBA15F6-C29A-4770-8C4D-F53A236581DE}"/>
          </ac:spMkLst>
        </pc:spChg>
        <pc:picChg chg="del">
          <ac:chgData name="Sampson, Emma" userId="8b097a2f-7dc6-47eb-a0a7-1b017970f17c" providerId="ADAL" clId="{3987A6A6-6669-49D0-8353-B1C58A10A881}" dt="2020-05-27T14:43:45.109" v="1688" actId="478"/>
          <ac:picMkLst>
            <pc:docMk/>
            <pc:sldMk cId="3994917277" sldId="258"/>
            <ac:picMk id="4" creationId="{64AFB659-FC65-446C-ABAB-B4A66C6CEB3F}"/>
          </ac:picMkLst>
        </pc:picChg>
        <pc:picChg chg="del mod">
          <ac:chgData name="Sampson, Emma" userId="8b097a2f-7dc6-47eb-a0a7-1b017970f17c" providerId="ADAL" clId="{3987A6A6-6669-49D0-8353-B1C58A10A881}" dt="2020-05-27T14:46:00.208" v="1726" actId="478"/>
          <ac:picMkLst>
            <pc:docMk/>
            <pc:sldMk cId="3994917277" sldId="258"/>
            <ac:picMk id="6" creationId="{2E71E061-C46F-44D5-A5B4-331B59B30B44}"/>
          </ac:picMkLst>
        </pc:picChg>
        <pc:picChg chg="add del mod">
          <ac:chgData name="Sampson, Emma" userId="8b097a2f-7dc6-47eb-a0a7-1b017970f17c" providerId="ADAL" clId="{3987A6A6-6669-49D0-8353-B1C58A10A881}" dt="2020-05-27T14:50:30.804" v="1737" actId="478"/>
          <ac:picMkLst>
            <pc:docMk/>
            <pc:sldMk cId="3994917277" sldId="258"/>
            <ac:picMk id="8" creationId="{79A10A93-F27B-4A5C-A4DA-7DB12CE96541}"/>
          </ac:picMkLst>
        </pc:picChg>
        <pc:picChg chg="add mod">
          <ac:chgData name="Sampson, Emma" userId="8b097a2f-7dc6-47eb-a0a7-1b017970f17c" providerId="ADAL" clId="{3987A6A6-6669-49D0-8353-B1C58A10A881}" dt="2020-05-27T15:00:26.688" v="1959" actId="14100"/>
          <ac:picMkLst>
            <pc:docMk/>
            <pc:sldMk cId="3994917277" sldId="258"/>
            <ac:picMk id="10" creationId="{76475BF6-78BD-48A3-BAD0-66C2B9217F93}"/>
          </ac:picMkLst>
        </pc:picChg>
        <pc:picChg chg="add del mod">
          <ac:chgData name="Sampson, Emma" userId="8b097a2f-7dc6-47eb-a0a7-1b017970f17c" providerId="ADAL" clId="{3987A6A6-6669-49D0-8353-B1C58A10A881}" dt="2020-05-27T14:51:42.326" v="1739" actId="931"/>
          <ac:picMkLst>
            <pc:docMk/>
            <pc:sldMk cId="3994917277" sldId="258"/>
            <ac:picMk id="12" creationId="{30822A08-3220-465E-93FD-73FAD74D97D0}"/>
          </ac:picMkLst>
        </pc:picChg>
        <pc:picChg chg="add mod">
          <ac:chgData name="Sampson, Emma" userId="8b097a2f-7dc6-47eb-a0a7-1b017970f17c" providerId="ADAL" clId="{3987A6A6-6669-49D0-8353-B1C58A10A881}" dt="2020-05-27T14:58:56.804" v="1909" actId="14100"/>
          <ac:picMkLst>
            <pc:docMk/>
            <pc:sldMk cId="3994917277" sldId="258"/>
            <ac:picMk id="14" creationId="{2FA841A9-F79C-4658-BF91-FE1FDC63878F}"/>
          </ac:picMkLst>
        </pc:picChg>
      </pc:sldChg>
      <pc:sldChg chg="addSp delSp modSp">
        <pc:chgData name="Sampson, Emma" userId="8b097a2f-7dc6-47eb-a0a7-1b017970f17c" providerId="ADAL" clId="{3987A6A6-6669-49D0-8353-B1C58A10A881}" dt="2020-06-02T13:18:28.297" v="3119" actId="20577"/>
        <pc:sldMkLst>
          <pc:docMk/>
          <pc:sldMk cId="2581331543" sldId="259"/>
        </pc:sldMkLst>
        <pc:spChg chg="mod">
          <ac:chgData name="Sampson, Emma" userId="8b097a2f-7dc6-47eb-a0a7-1b017970f17c" providerId="ADAL" clId="{3987A6A6-6669-49D0-8353-B1C58A10A881}" dt="2020-05-27T15:18:22.637" v="2424" actId="1076"/>
          <ac:spMkLst>
            <pc:docMk/>
            <pc:sldMk cId="2581331543" sldId="259"/>
            <ac:spMk id="2" creationId="{C3BE5D15-E847-46DF-A388-9D788C90BFFB}"/>
          </ac:spMkLst>
        </pc:spChg>
        <pc:spChg chg="mod">
          <ac:chgData name="Sampson, Emma" userId="8b097a2f-7dc6-47eb-a0a7-1b017970f17c" providerId="ADAL" clId="{3987A6A6-6669-49D0-8353-B1C58A10A881}" dt="2020-06-02T13:18:28.297" v="3119" actId="20577"/>
          <ac:spMkLst>
            <pc:docMk/>
            <pc:sldMk cId="2581331543" sldId="259"/>
            <ac:spMk id="3" creationId="{DC9F22F0-D305-4619-BE49-B6FA37123526}"/>
          </ac:spMkLst>
        </pc:spChg>
        <pc:graphicFrameChg chg="add del mod">
          <ac:chgData name="Sampson, Emma" userId="8b097a2f-7dc6-47eb-a0a7-1b017970f17c" providerId="ADAL" clId="{3987A6A6-6669-49D0-8353-B1C58A10A881}" dt="2020-05-27T15:13:11.893" v="2244" actId="478"/>
          <ac:graphicFrameMkLst>
            <pc:docMk/>
            <pc:sldMk cId="2581331543" sldId="259"/>
            <ac:graphicFrameMk id="4" creationId="{C9A6DB1A-516B-49ED-AEFC-B5EE4641E235}"/>
          </ac:graphicFrameMkLst>
        </pc:graphicFrameChg>
      </pc:sldChg>
      <pc:sldChg chg="modSp">
        <pc:chgData name="Sampson, Emma" userId="8b097a2f-7dc6-47eb-a0a7-1b017970f17c" providerId="ADAL" clId="{3987A6A6-6669-49D0-8353-B1C58A10A881}" dt="2020-06-02T13:30:20.104" v="3139" actId="2711"/>
        <pc:sldMkLst>
          <pc:docMk/>
          <pc:sldMk cId="443848793" sldId="260"/>
        </pc:sldMkLst>
        <pc:spChg chg="mod">
          <ac:chgData name="Sampson, Emma" userId="8b097a2f-7dc6-47eb-a0a7-1b017970f17c" providerId="ADAL" clId="{3987A6A6-6669-49D0-8353-B1C58A10A881}" dt="2020-05-27T15:20:11.163" v="2464" actId="20577"/>
          <ac:spMkLst>
            <pc:docMk/>
            <pc:sldMk cId="443848793" sldId="260"/>
            <ac:spMk id="2" creationId="{3929D9F3-C226-431C-B5D6-E63D3A3E21A5}"/>
          </ac:spMkLst>
        </pc:spChg>
        <pc:spChg chg="mod">
          <ac:chgData name="Sampson, Emma" userId="8b097a2f-7dc6-47eb-a0a7-1b017970f17c" providerId="ADAL" clId="{3987A6A6-6669-49D0-8353-B1C58A10A881}" dt="2020-06-02T13:30:20.104" v="3139" actId="2711"/>
          <ac:spMkLst>
            <pc:docMk/>
            <pc:sldMk cId="443848793" sldId="260"/>
            <ac:spMk id="3" creationId="{10517452-8F53-46A5-A440-DC6DF597F0A2}"/>
          </ac:spMkLst>
        </pc:spChg>
      </pc:sldChg>
      <pc:sldChg chg="addSp delSp modSp add">
        <pc:chgData name="Sampson, Emma" userId="8b097a2f-7dc6-47eb-a0a7-1b017970f17c" providerId="ADAL" clId="{3987A6A6-6669-49D0-8353-B1C58A10A881}" dt="2020-06-02T13:31:42.446" v="3151" actId="20577"/>
        <pc:sldMkLst>
          <pc:docMk/>
          <pc:sldMk cId="3499896895" sldId="266"/>
        </pc:sldMkLst>
        <pc:spChg chg="mod">
          <ac:chgData name="Sampson, Emma" userId="8b097a2f-7dc6-47eb-a0a7-1b017970f17c" providerId="ADAL" clId="{3987A6A6-6669-49D0-8353-B1C58A10A881}" dt="2020-05-27T15:32:52.561" v="2841" actId="20577"/>
          <ac:spMkLst>
            <pc:docMk/>
            <pc:sldMk cId="3499896895" sldId="266"/>
            <ac:spMk id="2" creationId="{ADCB7466-62AD-47BD-9A23-95AF0F208136}"/>
          </ac:spMkLst>
        </pc:spChg>
        <pc:spChg chg="del">
          <ac:chgData name="Sampson, Emma" userId="8b097a2f-7dc6-47eb-a0a7-1b017970f17c" providerId="ADAL" clId="{3987A6A6-6669-49D0-8353-B1C58A10A881}" dt="2020-05-27T15:29:58.656" v="2762" actId="478"/>
          <ac:spMkLst>
            <pc:docMk/>
            <pc:sldMk cId="3499896895" sldId="266"/>
            <ac:spMk id="3" creationId="{9592E35E-3814-4A3A-9E2B-DC0E9AE90300}"/>
          </ac:spMkLst>
        </pc:spChg>
        <pc:spChg chg="add mod">
          <ac:chgData name="Sampson, Emma" userId="8b097a2f-7dc6-47eb-a0a7-1b017970f17c" providerId="ADAL" clId="{3987A6A6-6669-49D0-8353-B1C58A10A881}" dt="2020-06-02T13:31:42.446" v="3151" actId="20577"/>
          <ac:spMkLst>
            <pc:docMk/>
            <pc:sldMk cId="3499896895" sldId="266"/>
            <ac:spMk id="4" creationId="{CFD491C4-9BB0-4F7D-9B4E-E54E4387664F}"/>
          </ac:spMkLst>
        </pc:spChg>
        <pc:picChg chg="add mod">
          <ac:chgData name="Sampson, Emma" userId="8b097a2f-7dc6-47eb-a0a7-1b017970f17c" providerId="ADAL" clId="{3987A6A6-6669-49D0-8353-B1C58A10A881}" dt="2020-05-27T15:32:38.715" v="2838" actId="1076"/>
          <ac:picMkLst>
            <pc:docMk/>
            <pc:sldMk cId="3499896895" sldId="266"/>
            <ac:picMk id="6" creationId="{BA7B286C-CB07-4770-BF5E-BC8537B7918B}"/>
          </ac:picMkLst>
        </pc:picChg>
      </pc:sldChg>
      <pc:sldChg chg="addSp modSp">
        <pc:chgData name="Sampson, Emma" userId="8b097a2f-7dc6-47eb-a0a7-1b017970f17c" providerId="ADAL" clId="{3987A6A6-6669-49D0-8353-B1C58A10A881}" dt="2020-06-02T13:30:28.640" v="3140" actId="2711"/>
        <pc:sldMkLst>
          <pc:docMk/>
          <pc:sldMk cId="3851958712" sldId="267"/>
        </pc:sldMkLst>
        <pc:spChg chg="mod">
          <ac:chgData name="Sampson, Emma" userId="8b097a2f-7dc6-47eb-a0a7-1b017970f17c" providerId="ADAL" clId="{3987A6A6-6669-49D0-8353-B1C58A10A881}" dt="2020-05-27T15:21:51.886" v="2577" actId="20577"/>
          <ac:spMkLst>
            <pc:docMk/>
            <pc:sldMk cId="3851958712" sldId="267"/>
            <ac:spMk id="2" creationId="{3929D9F3-C226-431C-B5D6-E63D3A3E21A5}"/>
          </ac:spMkLst>
        </pc:spChg>
        <pc:spChg chg="mod">
          <ac:chgData name="Sampson, Emma" userId="8b097a2f-7dc6-47eb-a0a7-1b017970f17c" providerId="ADAL" clId="{3987A6A6-6669-49D0-8353-B1C58A10A881}" dt="2020-06-02T13:30:28.640" v="3140" actId="2711"/>
          <ac:spMkLst>
            <pc:docMk/>
            <pc:sldMk cId="3851958712" sldId="267"/>
            <ac:spMk id="3" creationId="{10517452-8F53-46A5-A440-DC6DF597F0A2}"/>
          </ac:spMkLst>
        </pc:spChg>
        <pc:picChg chg="add mod">
          <ac:chgData name="Sampson, Emma" userId="8b097a2f-7dc6-47eb-a0a7-1b017970f17c" providerId="ADAL" clId="{3987A6A6-6669-49D0-8353-B1C58A10A881}" dt="2020-05-27T15:33:39.208" v="2846" actId="1076"/>
          <ac:picMkLst>
            <pc:docMk/>
            <pc:sldMk cId="3851958712" sldId="267"/>
            <ac:picMk id="5" creationId="{2DC7BC9E-ADAD-488C-936F-E55C2B092630}"/>
          </ac:picMkLst>
        </pc:picChg>
      </pc:sldChg>
      <pc:sldChg chg="addSp delSp modSp">
        <pc:chgData name="Sampson, Emma" userId="8b097a2f-7dc6-47eb-a0a7-1b017970f17c" providerId="ADAL" clId="{3987A6A6-6669-49D0-8353-B1C58A10A881}" dt="2020-06-02T13:50:13.531" v="3165" actId="478"/>
        <pc:sldMkLst>
          <pc:docMk/>
          <pc:sldMk cId="1812042393" sldId="268"/>
        </pc:sldMkLst>
        <pc:spChg chg="mod">
          <ac:chgData name="Sampson, Emma" userId="8b097a2f-7dc6-47eb-a0a7-1b017970f17c" providerId="ADAL" clId="{3987A6A6-6669-49D0-8353-B1C58A10A881}" dt="2020-05-27T15:23:58.132" v="2621" actId="20577"/>
          <ac:spMkLst>
            <pc:docMk/>
            <pc:sldMk cId="1812042393" sldId="268"/>
            <ac:spMk id="2" creationId="{3929D9F3-C226-431C-B5D6-E63D3A3E21A5}"/>
          </ac:spMkLst>
        </pc:spChg>
        <pc:spChg chg="mod">
          <ac:chgData name="Sampson, Emma" userId="8b097a2f-7dc6-47eb-a0a7-1b017970f17c" providerId="ADAL" clId="{3987A6A6-6669-49D0-8353-B1C58A10A881}" dt="2020-06-02T13:30:43.504" v="3141" actId="2711"/>
          <ac:spMkLst>
            <pc:docMk/>
            <pc:sldMk cId="1812042393" sldId="268"/>
            <ac:spMk id="3" creationId="{10517452-8F53-46A5-A440-DC6DF597F0A2}"/>
          </ac:spMkLst>
        </pc:spChg>
        <pc:spChg chg="add del mod">
          <ac:chgData name="Sampson, Emma" userId="8b097a2f-7dc6-47eb-a0a7-1b017970f17c" providerId="ADAL" clId="{3987A6A6-6669-49D0-8353-B1C58A10A881}" dt="2020-06-02T13:21:18.443" v="3123" actId="478"/>
          <ac:spMkLst>
            <pc:docMk/>
            <pc:sldMk cId="1812042393" sldId="268"/>
            <ac:spMk id="6" creationId="{16833ED9-A1E8-4AA8-9E48-AD3AB46A58A8}"/>
          </ac:spMkLst>
        </pc:spChg>
        <pc:spChg chg="add del mod">
          <ac:chgData name="Sampson, Emma" userId="8b097a2f-7dc6-47eb-a0a7-1b017970f17c" providerId="ADAL" clId="{3987A6A6-6669-49D0-8353-B1C58A10A881}" dt="2020-06-02T13:41:20.174" v="3156" actId="478"/>
          <ac:spMkLst>
            <pc:docMk/>
            <pc:sldMk cId="1812042393" sldId="268"/>
            <ac:spMk id="6" creationId="{B7BB0CFA-06BD-454E-A4DF-BD8953159197}"/>
          </ac:spMkLst>
        </pc:spChg>
        <pc:spChg chg="add del mod">
          <ac:chgData name="Sampson, Emma" userId="8b097a2f-7dc6-47eb-a0a7-1b017970f17c" providerId="ADAL" clId="{3987A6A6-6669-49D0-8353-B1C58A10A881}" dt="2020-06-02T13:22:14.597" v="3127" actId="478"/>
          <ac:spMkLst>
            <pc:docMk/>
            <pc:sldMk cId="1812042393" sldId="268"/>
            <ac:spMk id="9" creationId="{DB85A5DE-330E-418B-8DEA-0C4CBCFD0063}"/>
          </ac:spMkLst>
        </pc:spChg>
        <pc:spChg chg="add mod">
          <ac:chgData name="Sampson, Emma" userId="8b097a2f-7dc6-47eb-a0a7-1b017970f17c" providerId="ADAL" clId="{3987A6A6-6669-49D0-8353-B1C58A10A881}" dt="2020-06-02T13:31:08.430" v="3144" actId="122"/>
          <ac:spMkLst>
            <pc:docMk/>
            <pc:sldMk cId="1812042393" sldId="268"/>
            <ac:spMk id="10" creationId="{5C6A5435-7084-4D9F-80A9-B2665CB3AADE}"/>
          </ac:spMkLst>
        </pc:spChg>
        <pc:spChg chg="add del mod">
          <ac:chgData name="Sampson, Emma" userId="8b097a2f-7dc6-47eb-a0a7-1b017970f17c" providerId="ADAL" clId="{3987A6A6-6669-49D0-8353-B1C58A10A881}" dt="2020-06-02T13:50:13.531" v="3165" actId="478"/>
          <ac:spMkLst>
            <pc:docMk/>
            <pc:sldMk cId="1812042393" sldId="268"/>
            <ac:spMk id="12" creationId="{E2D82B22-0459-4AE2-A5E6-650541582E9B}"/>
          </ac:spMkLst>
        </pc:spChg>
        <pc:picChg chg="add del mod">
          <ac:chgData name="Sampson, Emma" userId="8b097a2f-7dc6-47eb-a0a7-1b017970f17c" providerId="ADAL" clId="{3987A6A6-6669-49D0-8353-B1C58A10A881}" dt="2020-06-02T13:22:07.671" v="3125" actId="478"/>
          <ac:picMkLst>
            <pc:docMk/>
            <pc:sldMk cId="1812042393" sldId="268"/>
            <ac:picMk id="5" creationId="{8E215EF5-E311-413E-8D47-4394BCAD9744}"/>
          </ac:picMkLst>
        </pc:picChg>
        <pc:picChg chg="add del mod">
          <ac:chgData name="Sampson, Emma" userId="8b097a2f-7dc6-47eb-a0a7-1b017970f17c" providerId="ADAL" clId="{3987A6A6-6669-49D0-8353-B1C58A10A881}" dt="2020-06-02T13:41:16.045" v="3155" actId="478"/>
          <ac:picMkLst>
            <pc:docMk/>
            <pc:sldMk cId="1812042393" sldId="268"/>
            <ac:picMk id="5" creationId="{D7F09108-A333-4CDE-B4A6-AE77AADBA835}"/>
          </ac:picMkLst>
        </pc:picChg>
        <pc:picChg chg="add del mod">
          <ac:chgData name="Sampson, Emma" userId="8b097a2f-7dc6-47eb-a0a7-1b017970f17c" providerId="ADAL" clId="{3987A6A6-6669-49D0-8353-B1C58A10A881}" dt="2020-06-02T13:45:35.066" v="3159" actId="478"/>
          <ac:picMkLst>
            <pc:docMk/>
            <pc:sldMk cId="1812042393" sldId="268"/>
            <ac:picMk id="8" creationId="{C7DF78B2-C202-49D6-BD84-9E6F168452A2}"/>
          </ac:picMkLst>
        </pc:picChg>
        <pc:picChg chg="add del mod">
          <ac:chgData name="Sampson, Emma" userId="8b097a2f-7dc6-47eb-a0a7-1b017970f17c" providerId="ADAL" clId="{3987A6A6-6669-49D0-8353-B1C58A10A881}" dt="2020-06-02T13:35:34.038" v="3152" actId="478"/>
          <ac:picMkLst>
            <pc:docMk/>
            <pc:sldMk cId="1812042393" sldId="268"/>
            <ac:picMk id="8" creationId="{F1180265-6F6F-4070-8779-8F4EF953F49A}"/>
          </ac:picMkLst>
        </pc:picChg>
        <pc:picChg chg="add del mod">
          <ac:chgData name="Sampson, Emma" userId="8b097a2f-7dc6-47eb-a0a7-1b017970f17c" providerId="ADAL" clId="{3987A6A6-6669-49D0-8353-B1C58A10A881}" dt="2020-06-02T13:50:13.531" v="3165" actId="478"/>
          <ac:picMkLst>
            <pc:docMk/>
            <pc:sldMk cId="1812042393" sldId="268"/>
            <ac:picMk id="11" creationId="{CA958416-FD3E-44E7-ABFB-0885A60BC3E0}"/>
          </ac:picMkLst>
        </pc:picChg>
      </pc:sldChg>
      <pc:sldChg chg="modSp">
        <pc:chgData name="Sampson, Emma" userId="8b097a2f-7dc6-47eb-a0a7-1b017970f17c" providerId="ADAL" clId="{3987A6A6-6669-49D0-8353-B1C58A10A881}" dt="2020-06-02T13:31:18.731" v="3145" actId="2711"/>
        <pc:sldMkLst>
          <pc:docMk/>
          <pc:sldMk cId="357051255" sldId="269"/>
        </pc:sldMkLst>
        <pc:spChg chg="mod">
          <ac:chgData name="Sampson, Emma" userId="8b097a2f-7dc6-47eb-a0a7-1b017970f17c" providerId="ADAL" clId="{3987A6A6-6669-49D0-8353-B1C58A10A881}" dt="2020-05-27T15:29:09.400" v="2760" actId="20577"/>
          <ac:spMkLst>
            <pc:docMk/>
            <pc:sldMk cId="357051255" sldId="269"/>
            <ac:spMk id="2" creationId="{3929D9F3-C226-431C-B5D6-E63D3A3E21A5}"/>
          </ac:spMkLst>
        </pc:spChg>
        <pc:spChg chg="mod">
          <ac:chgData name="Sampson, Emma" userId="8b097a2f-7dc6-47eb-a0a7-1b017970f17c" providerId="ADAL" clId="{3987A6A6-6669-49D0-8353-B1C58A10A881}" dt="2020-06-02T13:31:18.731" v="3145" actId="2711"/>
          <ac:spMkLst>
            <pc:docMk/>
            <pc:sldMk cId="357051255" sldId="269"/>
            <ac:spMk id="3" creationId="{10517452-8F53-46A5-A440-DC6DF597F0A2}"/>
          </ac:spMkLst>
        </pc:spChg>
      </pc:sldChg>
      <pc:sldChg chg="modSp">
        <pc:chgData name="Sampson, Emma" userId="8b097a2f-7dc6-47eb-a0a7-1b017970f17c" providerId="ADAL" clId="{3987A6A6-6669-49D0-8353-B1C58A10A881}" dt="2020-06-02T13:30:06.653" v="3138" actId="2711"/>
        <pc:sldMkLst>
          <pc:docMk/>
          <pc:sldMk cId="3298322878" sldId="270"/>
        </pc:sldMkLst>
        <pc:spChg chg="mod">
          <ac:chgData name="Sampson, Emma" userId="8b097a2f-7dc6-47eb-a0a7-1b017970f17c" providerId="ADAL" clId="{3987A6A6-6669-49D0-8353-B1C58A10A881}" dt="2020-05-27T15:28:50.900" v="2756" actId="20577"/>
          <ac:spMkLst>
            <pc:docMk/>
            <pc:sldMk cId="3298322878" sldId="270"/>
            <ac:spMk id="2" creationId="{3929D9F3-C226-431C-B5D6-E63D3A3E21A5}"/>
          </ac:spMkLst>
        </pc:spChg>
        <pc:spChg chg="mod">
          <ac:chgData name="Sampson, Emma" userId="8b097a2f-7dc6-47eb-a0a7-1b017970f17c" providerId="ADAL" clId="{3987A6A6-6669-49D0-8353-B1C58A10A881}" dt="2020-06-02T13:30:06.653" v="3138" actId="2711"/>
          <ac:spMkLst>
            <pc:docMk/>
            <pc:sldMk cId="3298322878" sldId="270"/>
            <ac:spMk id="3" creationId="{10517452-8F53-46A5-A440-DC6DF597F0A2}"/>
          </ac:spMkLst>
        </pc:spChg>
      </pc:sldChg>
    </pc:docChg>
  </pc:docChgLst>
  <pc:docChgLst>
    <pc:chgData name="Sampson, Emma" userId="8b097a2f-7dc6-47eb-a0a7-1b017970f17c" providerId="ADAL" clId="{E095A251-772C-4585-AD05-4718D3E4B19F}"/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3F79B-9E6F-40B7-A779-66AAB31EDB7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E8E7A8-3271-4DBE-90E0-413C485398A5}">
      <dgm:prSet phldrT="[Text]" custT="1"/>
      <dgm:spPr/>
      <dgm:t>
        <a:bodyPr/>
        <a:lstStyle/>
        <a:p>
          <a:r>
            <a:rPr lang="en-GB" sz="1100" b="1" dirty="0"/>
            <a:t>Workforce Development</a:t>
          </a:r>
        </a:p>
      </dgm:t>
    </dgm:pt>
    <dgm:pt modelId="{BBCEB588-9F64-4053-BC53-65F7DE6ED7BD}" type="parTrans" cxnId="{94F21E34-8DAA-401A-A6CB-D3B6D98BA13B}">
      <dgm:prSet/>
      <dgm:spPr/>
      <dgm:t>
        <a:bodyPr/>
        <a:lstStyle/>
        <a:p>
          <a:endParaRPr lang="en-GB"/>
        </a:p>
      </dgm:t>
    </dgm:pt>
    <dgm:pt modelId="{34FEDADC-A7C8-4909-B306-C25412D72184}" type="sibTrans" cxnId="{94F21E34-8DAA-401A-A6CB-D3B6D98BA13B}">
      <dgm:prSet/>
      <dgm:spPr/>
      <dgm:t>
        <a:bodyPr/>
        <a:lstStyle/>
        <a:p>
          <a:endParaRPr lang="en-GB"/>
        </a:p>
      </dgm:t>
    </dgm:pt>
    <dgm:pt modelId="{8EF7F753-10F7-4234-9890-41F3D4709F1B}">
      <dgm:prSet phldrT="[Tex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We use the flexibility in the Adult Education Budget to provide free work-related learning to ‘lower-skilled’ residents to support their social mobility</a:t>
          </a:r>
        </a:p>
      </dgm:t>
    </dgm:pt>
    <dgm:pt modelId="{78983A49-83B2-44CB-BD98-85BD59E7CF84}" type="parTrans" cxnId="{F6EEB22C-57CA-43DD-97C1-32719CD7C539}">
      <dgm:prSet/>
      <dgm:spPr/>
      <dgm:t>
        <a:bodyPr/>
        <a:lstStyle/>
        <a:p>
          <a:endParaRPr lang="en-GB"/>
        </a:p>
      </dgm:t>
    </dgm:pt>
    <dgm:pt modelId="{566E2217-5AAB-42BD-9995-51BA5840000A}" type="sibTrans" cxnId="{F6EEB22C-57CA-43DD-97C1-32719CD7C539}">
      <dgm:prSet/>
      <dgm:spPr/>
      <dgm:t>
        <a:bodyPr/>
        <a:lstStyle/>
        <a:p>
          <a:endParaRPr lang="en-GB"/>
        </a:p>
      </dgm:t>
    </dgm:pt>
    <dgm:pt modelId="{8024A934-A52A-473A-A598-C3F210C13E35}">
      <dgm:prSet phldrT="[Tex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Working with you to develop bespoke programmes that suit your business and your workforce.  Our flexible approach will deliver staff training aiding your business productivity.</a:t>
          </a:r>
        </a:p>
      </dgm:t>
    </dgm:pt>
    <dgm:pt modelId="{C886941A-E8AF-4B4F-9953-A878F71EAD96}" type="sibTrans" cxnId="{FF066709-49AF-44A5-A5B3-7F0F0A25AAF2}">
      <dgm:prSet/>
      <dgm:spPr/>
      <dgm:t>
        <a:bodyPr/>
        <a:lstStyle/>
        <a:p>
          <a:endParaRPr lang="en-GB"/>
        </a:p>
      </dgm:t>
    </dgm:pt>
    <dgm:pt modelId="{88381352-CF68-4F51-A448-65BAF1D333A5}" type="parTrans" cxnId="{FF066709-49AF-44A5-A5B3-7F0F0A25AAF2}">
      <dgm:prSet/>
      <dgm:spPr/>
      <dgm:t>
        <a:bodyPr/>
        <a:lstStyle/>
        <a:p>
          <a:endParaRPr lang="en-GB"/>
        </a:p>
      </dgm:t>
    </dgm:pt>
    <dgm:pt modelId="{5D8F3573-9FFE-4680-B6A6-C1B398CE8ADF}">
      <dgm:prSet phldrT="[Text]"/>
      <dgm:spPr/>
      <dgm:t>
        <a:bodyPr/>
        <a:lstStyle/>
        <a:p>
          <a:r>
            <a:rPr lang="en-GB" b="1" dirty="0"/>
            <a:t>Partnership</a:t>
          </a:r>
        </a:p>
      </dgm:t>
    </dgm:pt>
    <dgm:pt modelId="{351E0CB9-D30C-4D4E-8C9B-A9E432ECBB50}" type="sibTrans" cxnId="{78FBBA5D-DAD1-4A61-B51E-4B4A03EC686B}">
      <dgm:prSet/>
      <dgm:spPr/>
      <dgm:t>
        <a:bodyPr/>
        <a:lstStyle/>
        <a:p>
          <a:endParaRPr lang="en-GB"/>
        </a:p>
      </dgm:t>
    </dgm:pt>
    <dgm:pt modelId="{73A70DE2-3CCB-42E4-BD9D-EC404EABE0A2}" type="parTrans" cxnId="{78FBBA5D-DAD1-4A61-B51E-4B4A03EC686B}">
      <dgm:prSet/>
      <dgm:spPr/>
      <dgm:t>
        <a:bodyPr/>
        <a:lstStyle/>
        <a:p>
          <a:endParaRPr lang="en-GB"/>
        </a:p>
      </dgm:t>
    </dgm:pt>
    <dgm:pt modelId="{8A123408-E449-45A7-86BC-3249E64B6D0E}">
      <dgm:prSet phldrT="[Text]"/>
      <dgm:spPr/>
      <dgm:t>
        <a:bodyPr/>
        <a:lstStyle/>
        <a:p>
          <a:r>
            <a:rPr lang="en-GB" b="1" dirty="0"/>
            <a:t>C OVID-19 skills support for staff</a:t>
          </a:r>
        </a:p>
      </dgm:t>
    </dgm:pt>
    <dgm:pt modelId="{D236E2D2-99BB-4F3C-800A-51CAD4870707}" type="sibTrans" cxnId="{51B26C4B-8402-4190-B65F-F9BE2506AA88}">
      <dgm:prSet/>
      <dgm:spPr/>
      <dgm:t>
        <a:bodyPr/>
        <a:lstStyle/>
        <a:p>
          <a:endParaRPr lang="en-GB"/>
        </a:p>
      </dgm:t>
    </dgm:pt>
    <dgm:pt modelId="{819BA1BE-ADBD-4AF6-A1E8-FD69D59C4EFD}" type="parTrans" cxnId="{51B26C4B-8402-4190-B65F-F9BE2506AA88}">
      <dgm:prSet/>
      <dgm:spPr/>
      <dgm:t>
        <a:bodyPr/>
        <a:lstStyle/>
        <a:p>
          <a:endParaRPr lang="en-GB"/>
        </a:p>
      </dgm:t>
    </dgm:pt>
    <dgm:pt modelId="{1DAA1601-2EE9-421C-9BF6-B00D9F7E64A3}">
      <dgm:prSet phldrT="[Tex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In response to COVID-19 we can provide skills support to your staff including functional skills in maths, English and IT.  We also have online courses in Health &amp; Wellbeing. </a:t>
          </a:r>
        </a:p>
      </dgm:t>
    </dgm:pt>
    <dgm:pt modelId="{E771E603-F8BB-4222-B193-FBD843DA0013}" type="sibTrans" cxnId="{B30A1FAC-ACEC-4AFB-89DB-B1909EE93EEC}">
      <dgm:prSet/>
      <dgm:spPr/>
      <dgm:t>
        <a:bodyPr/>
        <a:lstStyle/>
        <a:p>
          <a:endParaRPr lang="en-GB"/>
        </a:p>
      </dgm:t>
    </dgm:pt>
    <dgm:pt modelId="{805DB566-A265-44CB-B85A-887ADC3840F6}" type="parTrans" cxnId="{B30A1FAC-ACEC-4AFB-89DB-B1909EE93EEC}">
      <dgm:prSet/>
      <dgm:spPr/>
      <dgm:t>
        <a:bodyPr/>
        <a:lstStyle/>
        <a:p>
          <a:endParaRPr lang="en-GB"/>
        </a:p>
      </dgm:t>
    </dgm:pt>
    <dgm:pt modelId="{AF40B06D-DB0E-4640-8600-80B1A22C3EB8}" type="pres">
      <dgm:prSet presAssocID="{28B3F79B-9E6F-40B7-A779-66AAB31EDB7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FC8813D-FA3A-4AC3-B427-7DEA49577782}" type="pres">
      <dgm:prSet presAssocID="{93E8E7A8-3271-4DBE-90E0-413C485398A5}" presName="composite" presStyleCnt="0"/>
      <dgm:spPr/>
    </dgm:pt>
    <dgm:pt modelId="{093FFF05-9EE1-4DBC-9350-8EFC4CDC7D8A}" type="pres">
      <dgm:prSet presAssocID="{93E8E7A8-3271-4DBE-90E0-413C485398A5}" presName="Parent1" presStyleLbl="node1" presStyleIdx="0" presStyleCnt="6" custLinFactNeighborX="24841" custLinFactNeighborY="-1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DC2C6-AB51-4306-8FBC-CF229E516282}" type="pres">
      <dgm:prSet presAssocID="{93E8E7A8-3271-4DBE-90E0-413C485398A5}" presName="Childtext1" presStyleLbl="revTx" presStyleIdx="0" presStyleCnt="3" custScaleX="151163" custLinFactNeighborX="50279" custLinFactNeighborY="-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5CA2B-38BD-42BC-BC62-5F901591A095}" type="pres">
      <dgm:prSet presAssocID="{93E8E7A8-3271-4DBE-90E0-413C485398A5}" presName="BalanceSpacing" presStyleCnt="0"/>
      <dgm:spPr/>
    </dgm:pt>
    <dgm:pt modelId="{8745AD8A-6105-4362-986D-A9339222FE2C}" type="pres">
      <dgm:prSet presAssocID="{93E8E7A8-3271-4DBE-90E0-413C485398A5}" presName="BalanceSpacing1" presStyleCnt="0"/>
      <dgm:spPr/>
    </dgm:pt>
    <dgm:pt modelId="{8CC54E07-CE31-414F-B69B-B1B0FB031A48}" type="pres">
      <dgm:prSet presAssocID="{34FEDADC-A7C8-4909-B306-C25412D72184}" presName="Accent1Text" presStyleLbl="node1" presStyleIdx="1" presStyleCnt="6" custLinFactNeighborX="19246" custLinFactNeighborY="-183"/>
      <dgm:spPr/>
      <dgm:t>
        <a:bodyPr/>
        <a:lstStyle/>
        <a:p>
          <a:endParaRPr lang="en-US"/>
        </a:p>
      </dgm:t>
    </dgm:pt>
    <dgm:pt modelId="{7BF43113-A323-443D-8F57-C9BDF6E8EC81}" type="pres">
      <dgm:prSet presAssocID="{34FEDADC-A7C8-4909-B306-C25412D72184}" presName="spaceBetweenRectangles" presStyleCnt="0"/>
      <dgm:spPr/>
    </dgm:pt>
    <dgm:pt modelId="{DE568A50-3C8F-4C69-8B44-7AE00E68DB23}" type="pres">
      <dgm:prSet presAssocID="{8A123408-E449-45A7-86BC-3249E64B6D0E}" presName="composite" presStyleCnt="0"/>
      <dgm:spPr/>
    </dgm:pt>
    <dgm:pt modelId="{9C5C057E-F04A-410B-9691-C7E7747F0DAF}" type="pres">
      <dgm:prSet presAssocID="{8A123408-E449-45A7-86BC-3249E64B6D0E}" presName="Parent1" presStyleLbl="node1" presStyleIdx="2" presStyleCnt="6" custLinFactNeighborX="-14046" custLinFactNeighborY="-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51A24-8711-4F1C-8867-5EC953432CAC}" type="pres">
      <dgm:prSet presAssocID="{8A123408-E449-45A7-86BC-3249E64B6D0E}" presName="Childtext1" presStyleLbl="revTx" presStyleIdx="1" presStyleCnt="3" custScaleX="158289" custScaleY="175716" custLinFactNeighborX="-46191" custLinFactNeighborY="48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721FD-CF96-46B8-B18A-D717327A76CA}" type="pres">
      <dgm:prSet presAssocID="{8A123408-E449-45A7-86BC-3249E64B6D0E}" presName="BalanceSpacing" presStyleCnt="0"/>
      <dgm:spPr/>
    </dgm:pt>
    <dgm:pt modelId="{87E6FA64-BA18-40AB-8F7C-0EB1BBE20178}" type="pres">
      <dgm:prSet presAssocID="{8A123408-E449-45A7-86BC-3249E64B6D0E}" presName="BalanceSpacing1" presStyleCnt="0"/>
      <dgm:spPr/>
    </dgm:pt>
    <dgm:pt modelId="{CDE273B3-66EB-44CC-8A0F-1C38349E5B90}" type="pres">
      <dgm:prSet presAssocID="{D236E2D2-99BB-4F3C-800A-51CAD4870707}" presName="Accent1Text" presStyleLbl="node1" presStyleIdx="3" presStyleCnt="6" custLinFactNeighborX="-5254" custLinFactNeighborY="276"/>
      <dgm:spPr/>
      <dgm:t>
        <a:bodyPr/>
        <a:lstStyle/>
        <a:p>
          <a:endParaRPr lang="en-US"/>
        </a:p>
      </dgm:t>
    </dgm:pt>
    <dgm:pt modelId="{3B8D600B-49B4-42C7-BD24-CD3887975508}" type="pres">
      <dgm:prSet presAssocID="{D236E2D2-99BB-4F3C-800A-51CAD4870707}" presName="spaceBetweenRectangles" presStyleCnt="0"/>
      <dgm:spPr/>
    </dgm:pt>
    <dgm:pt modelId="{8FD8B081-E28F-4696-83DD-61438B3C1CBB}" type="pres">
      <dgm:prSet presAssocID="{5D8F3573-9FFE-4680-B6A6-C1B398CE8ADF}" presName="composite" presStyleCnt="0"/>
      <dgm:spPr/>
    </dgm:pt>
    <dgm:pt modelId="{38AA50D9-6878-445C-8838-D9F51E0235A1}" type="pres">
      <dgm:prSet presAssocID="{5D8F3573-9FFE-4680-B6A6-C1B398CE8ADF}" presName="Parent1" presStyleLbl="node1" presStyleIdx="4" presStyleCnt="6" custLinFactNeighborX="29526" custLinFactNeighborY="-29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4F651-0DA8-4F60-A961-D36B4DFC9844}" type="pres">
      <dgm:prSet presAssocID="{5D8F3573-9FFE-4680-B6A6-C1B398CE8ADF}" presName="Childtext1" presStyleLbl="revTx" presStyleIdx="2" presStyleCnt="3" custScaleX="165774" custScaleY="133287" custLinFactNeighborX="59928" custLinFactNeighborY="6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8A219-526C-4ED9-AF0A-4F6227B7D6F2}" type="pres">
      <dgm:prSet presAssocID="{5D8F3573-9FFE-4680-B6A6-C1B398CE8ADF}" presName="BalanceSpacing" presStyleCnt="0"/>
      <dgm:spPr/>
    </dgm:pt>
    <dgm:pt modelId="{E1A76041-3E63-4F2D-B68F-C45B93791FFA}" type="pres">
      <dgm:prSet presAssocID="{5D8F3573-9FFE-4680-B6A6-C1B398CE8ADF}" presName="BalanceSpacing1" presStyleCnt="0"/>
      <dgm:spPr/>
    </dgm:pt>
    <dgm:pt modelId="{82643D8A-9F6F-4744-A7A4-C698AD883E2C}" type="pres">
      <dgm:prSet presAssocID="{351E0CB9-D30C-4D4E-8C9B-A9E432ECBB50}" presName="Accent1Text" presStyleLbl="node1" presStyleIdx="5" presStyleCnt="6" custLinFactNeighborX="23931" custLinFactNeighborY="-2810"/>
      <dgm:spPr/>
      <dgm:t>
        <a:bodyPr/>
        <a:lstStyle/>
        <a:p>
          <a:endParaRPr lang="en-US"/>
        </a:p>
      </dgm:t>
    </dgm:pt>
  </dgm:ptLst>
  <dgm:cxnLst>
    <dgm:cxn modelId="{A24A89F2-7067-4857-A372-CC0CA6678E99}" type="presOf" srcId="{93E8E7A8-3271-4DBE-90E0-413C485398A5}" destId="{093FFF05-9EE1-4DBC-9350-8EFC4CDC7D8A}" srcOrd="0" destOrd="0" presId="urn:microsoft.com/office/officeart/2008/layout/AlternatingHexagons"/>
    <dgm:cxn modelId="{6E3B822C-CD60-4B8E-8EE9-1029D4AC9534}" type="presOf" srcId="{1DAA1601-2EE9-421C-9BF6-B00D9F7E64A3}" destId="{BFC51A24-8711-4F1C-8867-5EC953432CAC}" srcOrd="0" destOrd="0" presId="urn:microsoft.com/office/officeart/2008/layout/AlternatingHexagons"/>
    <dgm:cxn modelId="{FA4B75DA-87AA-453A-8A73-8B84D6E33EAF}" type="presOf" srcId="{351E0CB9-D30C-4D4E-8C9B-A9E432ECBB50}" destId="{82643D8A-9F6F-4744-A7A4-C698AD883E2C}" srcOrd="0" destOrd="0" presId="urn:microsoft.com/office/officeart/2008/layout/AlternatingHexagons"/>
    <dgm:cxn modelId="{F6EEB22C-57CA-43DD-97C1-32719CD7C539}" srcId="{93E8E7A8-3271-4DBE-90E0-413C485398A5}" destId="{8EF7F753-10F7-4234-9890-41F3D4709F1B}" srcOrd="0" destOrd="0" parTransId="{78983A49-83B2-44CB-BD98-85BD59E7CF84}" sibTransId="{566E2217-5AAB-42BD-9995-51BA5840000A}"/>
    <dgm:cxn modelId="{6204585A-0BB6-42B8-8907-EFB94CFBC328}" type="presOf" srcId="{5D8F3573-9FFE-4680-B6A6-C1B398CE8ADF}" destId="{38AA50D9-6878-445C-8838-D9F51E0235A1}" srcOrd="0" destOrd="0" presId="urn:microsoft.com/office/officeart/2008/layout/AlternatingHexagons"/>
    <dgm:cxn modelId="{1A70C678-0960-4D9C-9EC1-F535AA6D02EB}" type="presOf" srcId="{8A123408-E449-45A7-86BC-3249E64B6D0E}" destId="{9C5C057E-F04A-410B-9691-C7E7747F0DAF}" srcOrd="0" destOrd="0" presId="urn:microsoft.com/office/officeart/2008/layout/AlternatingHexagons"/>
    <dgm:cxn modelId="{B30A1FAC-ACEC-4AFB-89DB-B1909EE93EEC}" srcId="{8A123408-E449-45A7-86BC-3249E64B6D0E}" destId="{1DAA1601-2EE9-421C-9BF6-B00D9F7E64A3}" srcOrd="0" destOrd="0" parTransId="{805DB566-A265-44CB-B85A-887ADC3840F6}" sibTransId="{E771E603-F8BB-4222-B193-FBD843DA0013}"/>
    <dgm:cxn modelId="{51B26C4B-8402-4190-B65F-F9BE2506AA88}" srcId="{28B3F79B-9E6F-40B7-A779-66AAB31EDB74}" destId="{8A123408-E449-45A7-86BC-3249E64B6D0E}" srcOrd="1" destOrd="0" parTransId="{819BA1BE-ADBD-4AF6-A1E8-FD69D59C4EFD}" sibTransId="{D236E2D2-99BB-4F3C-800A-51CAD4870707}"/>
    <dgm:cxn modelId="{E450D7E0-BB3C-45B0-9C14-6B461CA3210F}" type="presOf" srcId="{8024A934-A52A-473A-A598-C3F210C13E35}" destId="{71F4F651-0DA8-4F60-A961-D36B4DFC9844}" srcOrd="0" destOrd="0" presId="urn:microsoft.com/office/officeart/2008/layout/AlternatingHexagons"/>
    <dgm:cxn modelId="{41E88DBF-EF9A-40A4-B8AE-2D3EEEC5ABD5}" type="presOf" srcId="{34FEDADC-A7C8-4909-B306-C25412D72184}" destId="{8CC54E07-CE31-414F-B69B-B1B0FB031A48}" srcOrd="0" destOrd="0" presId="urn:microsoft.com/office/officeart/2008/layout/AlternatingHexagons"/>
    <dgm:cxn modelId="{78FBBA5D-DAD1-4A61-B51E-4B4A03EC686B}" srcId="{28B3F79B-9E6F-40B7-A779-66AAB31EDB74}" destId="{5D8F3573-9FFE-4680-B6A6-C1B398CE8ADF}" srcOrd="2" destOrd="0" parTransId="{73A70DE2-3CCB-42E4-BD9D-EC404EABE0A2}" sibTransId="{351E0CB9-D30C-4D4E-8C9B-A9E432ECBB50}"/>
    <dgm:cxn modelId="{FF066709-49AF-44A5-A5B3-7F0F0A25AAF2}" srcId="{5D8F3573-9FFE-4680-B6A6-C1B398CE8ADF}" destId="{8024A934-A52A-473A-A598-C3F210C13E35}" srcOrd="0" destOrd="0" parTransId="{88381352-CF68-4F51-A448-65BAF1D333A5}" sibTransId="{C886941A-E8AF-4B4F-9953-A878F71EAD96}"/>
    <dgm:cxn modelId="{C13EE4C0-E1C9-461A-B7A9-4DF95B57FB95}" type="presOf" srcId="{8EF7F753-10F7-4234-9890-41F3D4709F1B}" destId="{34EDC2C6-AB51-4306-8FBC-CF229E516282}" srcOrd="0" destOrd="0" presId="urn:microsoft.com/office/officeart/2008/layout/AlternatingHexagons"/>
    <dgm:cxn modelId="{94F21E34-8DAA-401A-A6CB-D3B6D98BA13B}" srcId="{28B3F79B-9E6F-40B7-A779-66AAB31EDB74}" destId="{93E8E7A8-3271-4DBE-90E0-413C485398A5}" srcOrd="0" destOrd="0" parTransId="{BBCEB588-9F64-4053-BC53-65F7DE6ED7BD}" sibTransId="{34FEDADC-A7C8-4909-B306-C25412D72184}"/>
    <dgm:cxn modelId="{53A458B6-6432-4071-BA0F-F2336224BBD3}" type="presOf" srcId="{28B3F79B-9E6F-40B7-A779-66AAB31EDB74}" destId="{AF40B06D-DB0E-4640-8600-80B1A22C3EB8}" srcOrd="0" destOrd="0" presId="urn:microsoft.com/office/officeart/2008/layout/AlternatingHexagons"/>
    <dgm:cxn modelId="{BF48BCEF-0E04-437C-8C17-C8AFA7AEBCAA}" type="presOf" srcId="{D236E2D2-99BB-4F3C-800A-51CAD4870707}" destId="{CDE273B3-66EB-44CC-8A0F-1C38349E5B90}" srcOrd="0" destOrd="0" presId="urn:microsoft.com/office/officeart/2008/layout/AlternatingHexagons"/>
    <dgm:cxn modelId="{C780DE23-CC79-4673-AB45-258ABC8DFA1D}" type="presParOf" srcId="{AF40B06D-DB0E-4640-8600-80B1A22C3EB8}" destId="{5FC8813D-FA3A-4AC3-B427-7DEA49577782}" srcOrd="0" destOrd="0" presId="urn:microsoft.com/office/officeart/2008/layout/AlternatingHexagons"/>
    <dgm:cxn modelId="{5F1A0215-0CFA-40DB-8524-6C034C5C35DC}" type="presParOf" srcId="{5FC8813D-FA3A-4AC3-B427-7DEA49577782}" destId="{093FFF05-9EE1-4DBC-9350-8EFC4CDC7D8A}" srcOrd="0" destOrd="0" presId="urn:microsoft.com/office/officeart/2008/layout/AlternatingHexagons"/>
    <dgm:cxn modelId="{0623E506-70F0-4FC1-9BD8-120D9D112E20}" type="presParOf" srcId="{5FC8813D-FA3A-4AC3-B427-7DEA49577782}" destId="{34EDC2C6-AB51-4306-8FBC-CF229E516282}" srcOrd="1" destOrd="0" presId="urn:microsoft.com/office/officeart/2008/layout/AlternatingHexagons"/>
    <dgm:cxn modelId="{EF123397-2E9A-45F5-B66B-B1E00803072B}" type="presParOf" srcId="{5FC8813D-FA3A-4AC3-B427-7DEA49577782}" destId="{33A5CA2B-38BD-42BC-BC62-5F901591A095}" srcOrd="2" destOrd="0" presId="urn:microsoft.com/office/officeart/2008/layout/AlternatingHexagons"/>
    <dgm:cxn modelId="{96E748AD-3649-452B-8777-BDDCF2DAB3EC}" type="presParOf" srcId="{5FC8813D-FA3A-4AC3-B427-7DEA49577782}" destId="{8745AD8A-6105-4362-986D-A9339222FE2C}" srcOrd="3" destOrd="0" presId="urn:microsoft.com/office/officeart/2008/layout/AlternatingHexagons"/>
    <dgm:cxn modelId="{36A6F80B-8F1C-416D-AA2B-D7AA45AB8A5D}" type="presParOf" srcId="{5FC8813D-FA3A-4AC3-B427-7DEA49577782}" destId="{8CC54E07-CE31-414F-B69B-B1B0FB031A48}" srcOrd="4" destOrd="0" presId="urn:microsoft.com/office/officeart/2008/layout/AlternatingHexagons"/>
    <dgm:cxn modelId="{C0A9D039-34EB-4D02-8DA5-0BB63C27F345}" type="presParOf" srcId="{AF40B06D-DB0E-4640-8600-80B1A22C3EB8}" destId="{7BF43113-A323-443D-8F57-C9BDF6E8EC81}" srcOrd="1" destOrd="0" presId="urn:microsoft.com/office/officeart/2008/layout/AlternatingHexagons"/>
    <dgm:cxn modelId="{DE39F261-E223-473B-97EC-4A10366DEDD0}" type="presParOf" srcId="{AF40B06D-DB0E-4640-8600-80B1A22C3EB8}" destId="{DE568A50-3C8F-4C69-8B44-7AE00E68DB23}" srcOrd="2" destOrd="0" presId="urn:microsoft.com/office/officeart/2008/layout/AlternatingHexagons"/>
    <dgm:cxn modelId="{D34B99FF-676F-44F1-963B-8EBD1E1E0CF5}" type="presParOf" srcId="{DE568A50-3C8F-4C69-8B44-7AE00E68DB23}" destId="{9C5C057E-F04A-410B-9691-C7E7747F0DAF}" srcOrd="0" destOrd="0" presId="urn:microsoft.com/office/officeart/2008/layout/AlternatingHexagons"/>
    <dgm:cxn modelId="{3F712668-4357-49FE-9FB0-AE5C0306D458}" type="presParOf" srcId="{DE568A50-3C8F-4C69-8B44-7AE00E68DB23}" destId="{BFC51A24-8711-4F1C-8867-5EC953432CAC}" srcOrd="1" destOrd="0" presId="urn:microsoft.com/office/officeart/2008/layout/AlternatingHexagons"/>
    <dgm:cxn modelId="{257E3508-03FC-4A14-84A3-AB7D6FD7427B}" type="presParOf" srcId="{DE568A50-3C8F-4C69-8B44-7AE00E68DB23}" destId="{46B721FD-CF96-46B8-B18A-D717327A76CA}" srcOrd="2" destOrd="0" presId="urn:microsoft.com/office/officeart/2008/layout/AlternatingHexagons"/>
    <dgm:cxn modelId="{D9F13400-70DB-4159-87FF-3192C9991054}" type="presParOf" srcId="{DE568A50-3C8F-4C69-8B44-7AE00E68DB23}" destId="{87E6FA64-BA18-40AB-8F7C-0EB1BBE20178}" srcOrd="3" destOrd="0" presId="urn:microsoft.com/office/officeart/2008/layout/AlternatingHexagons"/>
    <dgm:cxn modelId="{CD7F0D59-760F-4D35-9903-1FDD04EFF98C}" type="presParOf" srcId="{DE568A50-3C8F-4C69-8B44-7AE00E68DB23}" destId="{CDE273B3-66EB-44CC-8A0F-1C38349E5B90}" srcOrd="4" destOrd="0" presId="urn:microsoft.com/office/officeart/2008/layout/AlternatingHexagons"/>
    <dgm:cxn modelId="{9D5D2D13-1223-493A-BA53-D2C1649FA8F1}" type="presParOf" srcId="{AF40B06D-DB0E-4640-8600-80B1A22C3EB8}" destId="{3B8D600B-49B4-42C7-BD24-CD3887975508}" srcOrd="3" destOrd="0" presId="urn:microsoft.com/office/officeart/2008/layout/AlternatingHexagons"/>
    <dgm:cxn modelId="{48853D10-3822-4FCC-B81D-29BC0BF045A6}" type="presParOf" srcId="{AF40B06D-DB0E-4640-8600-80B1A22C3EB8}" destId="{8FD8B081-E28F-4696-83DD-61438B3C1CBB}" srcOrd="4" destOrd="0" presId="urn:microsoft.com/office/officeart/2008/layout/AlternatingHexagons"/>
    <dgm:cxn modelId="{B0D84EE0-92D7-4E31-AC5D-0EB2F9E15E2B}" type="presParOf" srcId="{8FD8B081-E28F-4696-83DD-61438B3C1CBB}" destId="{38AA50D9-6878-445C-8838-D9F51E0235A1}" srcOrd="0" destOrd="0" presId="urn:microsoft.com/office/officeart/2008/layout/AlternatingHexagons"/>
    <dgm:cxn modelId="{CA299561-F22F-4ED7-BC8E-C29206D869CC}" type="presParOf" srcId="{8FD8B081-E28F-4696-83DD-61438B3C1CBB}" destId="{71F4F651-0DA8-4F60-A961-D36B4DFC9844}" srcOrd="1" destOrd="0" presId="urn:microsoft.com/office/officeart/2008/layout/AlternatingHexagons"/>
    <dgm:cxn modelId="{C1474A15-645C-4462-A595-C0730F6F89DF}" type="presParOf" srcId="{8FD8B081-E28F-4696-83DD-61438B3C1CBB}" destId="{4458A219-526C-4ED9-AF0A-4F6227B7D6F2}" srcOrd="2" destOrd="0" presId="urn:microsoft.com/office/officeart/2008/layout/AlternatingHexagons"/>
    <dgm:cxn modelId="{3B000B56-6666-4ED2-96F7-8A4E44017EE5}" type="presParOf" srcId="{8FD8B081-E28F-4696-83DD-61438B3C1CBB}" destId="{E1A76041-3E63-4F2D-B68F-C45B93791FFA}" srcOrd="3" destOrd="0" presId="urn:microsoft.com/office/officeart/2008/layout/AlternatingHexagons"/>
    <dgm:cxn modelId="{D5ABB559-C325-4273-9A28-7C3341E4F406}" type="presParOf" srcId="{8FD8B081-E28F-4696-83DD-61438B3C1CBB}" destId="{82643D8A-9F6F-4744-A7A4-C698AD883E2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FFF05-9EE1-4DBC-9350-8EFC4CDC7D8A}">
      <dsp:nvSpPr>
        <dsp:cNvPr id="0" name=""/>
        <dsp:cNvSpPr/>
      </dsp:nvSpPr>
      <dsp:spPr>
        <a:xfrm rot="5400000">
          <a:off x="3797788" y="100994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/>
            <a:t>Workforce Development</a:t>
          </a:r>
        </a:p>
      </dsp:txBody>
      <dsp:txXfrm rot="-5400000">
        <a:off x="4109434" y="242128"/>
        <a:ext cx="930472" cy="1069509"/>
      </dsp:txXfrm>
    </dsp:sp>
    <dsp:sp modelId="{34EDC2C6-AB51-4306-8FBC-CF229E516282}">
      <dsp:nvSpPr>
        <dsp:cNvPr id="0" name=""/>
        <dsp:cNvSpPr/>
      </dsp:nvSpPr>
      <dsp:spPr>
        <a:xfrm>
          <a:off x="5384039" y="310370"/>
          <a:ext cx="2621170" cy="932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We use the flexibility in the Adult Education Budget to provide free work-related learning to ‘lower-skilled’ residents to support their social mobility</a:t>
          </a:r>
        </a:p>
      </dsp:txBody>
      <dsp:txXfrm>
        <a:off x="5384039" y="310370"/>
        <a:ext cx="2621170" cy="932259"/>
      </dsp:txXfrm>
    </dsp:sp>
    <dsp:sp modelId="{8CC54E07-CE31-414F-B69B-B1B0FB031A48}">
      <dsp:nvSpPr>
        <dsp:cNvPr id="0" name=""/>
        <dsp:cNvSpPr/>
      </dsp:nvSpPr>
      <dsp:spPr>
        <a:xfrm rot="5400000">
          <a:off x="2262238" y="100994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2573884" y="242128"/>
        <a:ext cx="930472" cy="1069509"/>
      </dsp:txXfrm>
    </dsp:sp>
    <dsp:sp modelId="{9C5C057E-F04A-410B-9691-C7E7747F0DAF}">
      <dsp:nvSpPr>
        <dsp:cNvPr id="0" name=""/>
        <dsp:cNvSpPr/>
      </dsp:nvSpPr>
      <dsp:spPr>
        <a:xfrm rot="5400000">
          <a:off x="3005691" y="1457599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/>
            <a:t>C OVID-19 skills support for staff</a:t>
          </a:r>
        </a:p>
      </dsp:txBody>
      <dsp:txXfrm rot="-5400000">
        <a:off x="3317337" y="1598733"/>
        <a:ext cx="930472" cy="1069509"/>
      </dsp:txXfrm>
    </dsp:sp>
    <dsp:sp modelId="{BFC51A24-8711-4F1C-8867-5EC953432CAC}">
      <dsp:nvSpPr>
        <dsp:cNvPr id="0" name=""/>
        <dsp:cNvSpPr/>
      </dsp:nvSpPr>
      <dsp:spPr>
        <a:xfrm>
          <a:off x="298373" y="1367015"/>
          <a:ext cx="2656195" cy="1638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In response to COVID-19 we can provide skills support to your staff including functional skills in maths, English and IT.  We also have online courses in Health &amp; Wellbeing. </a:t>
          </a:r>
        </a:p>
      </dsp:txBody>
      <dsp:txXfrm>
        <a:off x="298373" y="1367015"/>
        <a:ext cx="2656195" cy="1638128"/>
      </dsp:txXfrm>
    </dsp:sp>
    <dsp:sp modelId="{CDE273B3-66EB-44CC-8A0F-1C38349E5B90}">
      <dsp:nvSpPr>
        <dsp:cNvPr id="0" name=""/>
        <dsp:cNvSpPr/>
      </dsp:nvSpPr>
      <dsp:spPr>
        <a:xfrm rot="5400000">
          <a:off x="4584457" y="1469144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4896103" y="1610278"/>
        <a:ext cx="930472" cy="1069509"/>
      </dsp:txXfrm>
    </dsp:sp>
    <dsp:sp modelId="{38AA50D9-6878-445C-8838-D9F51E0235A1}">
      <dsp:nvSpPr>
        <dsp:cNvPr id="0" name=""/>
        <dsp:cNvSpPr/>
      </dsp:nvSpPr>
      <dsp:spPr>
        <a:xfrm rot="5400000">
          <a:off x="3797780" y="2780239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/>
            <a:t>Partnership</a:t>
          </a:r>
        </a:p>
      </dsp:txBody>
      <dsp:txXfrm rot="-5400000">
        <a:off x="4109426" y="2921373"/>
        <a:ext cx="930472" cy="1069509"/>
      </dsp:txXfrm>
    </dsp:sp>
    <dsp:sp modelId="{71F4F651-0DA8-4F60-A961-D36B4DFC9844}">
      <dsp:nvSpPr>
        <dsp:cNvPr id="0" name=""/>
        <dsp:cNvSpPr/>
      </dsp:nvSpPr>
      <dsp:spPr>
        <a:xfrm>
          <a:off x="5355074" y="2943110"/>
          <a:ext cx="2874525" cy="124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Working with you to develop bespoke programmes that suit your business and your workforce.  Our flexible approach will deliver staff training aiding your business productivity.</a:t>
          </a:r>
        </a:p>
      </dsp:txBody>
      <dsp:txXfrm>
        <a:off x="5355074" y="2943110"/>
        <a:ext cx="2874525" cy="1242580"/>
      </dsp:txXfrm>
    </dsp:sp>
    <dsp:sp modelId="{82643D8A-9F6F-4744-A7A4-C698AD883E2C}">
      <dsp:nvSpPr>
        <dsp:cNvPr id="0" name=""/>
        <dsp:cNvSpPr/>
      </dsp:nvSpPr>
      <dsp:spPr>
        <a:xfrm rot="5400000">
          <a:off x="2262230" y="2782213"/>
          <a:ext cx="1553765" cy="13517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2573876" y="2923347"/>
        <a:ext cx="930472" cy="1069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9592" y="2204864"/>
            <a:ext cx="7632848" cy="936104"/>
          </a:xfrm>
        </p:spPr>
        <p:txBody>
          <a:bodyPr anchor="t" anchorCtr="0">
            <a:noAutofit/>
          </a:bodyPr>
          <a:lstStyle>
            <a:lvl1pPr algn="l">
              <a:lnSpc>
                <a:spcPts val="6400"/>
              </a:lnSpc>
              <a:defRPr sz="6000" b="1" spc="-100" baseline="0">
                <a:latin typeface="Rockwell" panose="02060603020205020403" pitchFamily="18" charset="0"/>
                <a:ea typeface="Roboto Slab" pitchFamily="2" charset="0"/>
              </a:defRPr>
            </a:lvl1pPr>
          </a:lstStyle>
          <a:p>
            <a:r>
              <a:rPr lang="en-US" dirty="0"/>
              <a:t>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284984"/>
            <a:ext cx="7632848" cy="1080120"/>
          </a:xfrm>
        </p:spPr>
        <p:txBody>
          <a:bodyPr>
            <a:normAutofit/>
          </a:bodyPr>
          <a:lstStyle>
            <a:lvl1pPr marL="0" indent="0" algn="l">
              <a:buNone/>
              <a:defRPr sz="3200" baseline="0">
                <a:solidFill>
                  <a:schemeClr val="tx1"/>
                </a:solidFill>
                <a:latin typeface="Gill Sans MT Light" panose="020B03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2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 anchor="t" anchorCtr="0"/>
          <a:lstStyle>
            <a:lvl1pPr>
              <a:tabLst/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53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7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4537"/>
            <a:ext cx="5486400" cy="42860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470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1926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52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912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1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9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spc="-100" baseline="0">
          <a:solidFill>
            <a:srgbClr val="454B5C"/>
          </a:solidFill>
          <a:latin typeface="Rockwell" panose="02060603020205020403" pitchFamily="18" charset="0"/>
          <a:ea typeface="Roboto Slab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Gill Sans MT Light" panose="020B03020201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Gill Sans MT Light" panose="020B03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Gill Sans MT Light" panose="020B03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Gill Sans MT Light" panose="020B03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Gill Sans MT Light" panose="020B03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rp_log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rp_log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meeting-relationship-business-1020144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meeting-talk-entertainment-together-1020231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1770" y="2456892"/>
            <a:ext cx="3960440" cy="1944216"/>
          </a:xfrm>
        </p:spPr>
        <p:txBody>
          <a:bodyPr/>
          <a:lstStyle/>
          <a:p>
            <a:pPr algn="ctr"/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203086"/>
            <a:ext cx="6156684" cy="900100"/>
          </a:xfrm>
        </p:spPr>
        <p:txBody>
          <a:bodyPr>
            <a:normAutofit fontScale="47500" lnSpcReduction="20000"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5800" dirty="0">
                <a:latin typeface="Arial" panose="020B0604020202020204" pitchFamily="34" charset="0"/>
                <a:cs typeface="Arial" panose="020B0604020202020204" pitchFamily="34" charset="0"/>
              </a:rPr>
              <a:t>Business &amp; Enterprise Skills Training</a:t>
            </a:r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38569B39-0446-455D-93B6-A753D42D9847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90" y="980728"/>
            <a:ext cx="49530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748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E631D-BD4B-4815-ADB4-088934EAD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792" y="1988840"/>
            <a:ext cx="4464496" cy="1872208"/>
          </a:xfrm>
        </p:spPr>
        <p:txBody>
          <a:bodyPr/>
          <a:lstStyle/>
          <a:p>
            <a:r>
              <a:rPr lang="en-GB" sz="3600" dirty="0"/>
              <a:t>        Thank You      </a:t>
            </a:r>
            <a:r>
              <a:rPr lang="en-GB" sz="5400" dirty="0"/>
              <a:t>Questions?</a:t>
            </a:r>
          </a:p>
        </p:txBody>
      </p:sp>
      <p:pic>
        <p:nvPicPr>
          <p:cNvPr id="3" name="Picture 2" descr="logo">
            <a:extLst>
              <a:ext uri="{FF2B5EF4-FFF2-40B4-BE49-F238E27FC236}">
                <a16:creationId xmlns:a16="http://schemas.microsoft.com/office/drawing/2014/main" id="{103204AB-A978-4076-A0C8-C2DE0367E38E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5692080"/>
            <a:ext cx="49530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93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200" dirty="0"/>
              <a:t>“ helping employees go further in work”</a:t>
            </a:r>
            <a:br>
              <a:rPr lang="en-GB" sz="3200" dirty="0"/>
            </a:b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688CA935-21E0-4DF9-B3DB-494BB30B6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40800"/>
              </p:ext>
            </p:extLst>
          </p:nvPr>
        </p:nvGraphicFramePr>
        <p:xfrm>
          <a:off x="457200" y="1412776"/>
          <a:ext cx="8229600" cy="428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" name="Graphic 21" descr="Group of people">
            <a:extLst>
              <a:ext uri="{FF2B5EF4-FFF2-40B4-BE49-F238E27FC236}">
                <a16:creationId xmlns:a16="http://schemas.microsoft.com/office/drawing/2014/main" id="{ED1194C6-5AE9-4BD9-9DFF-D215932434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039116" y="1741008"/>
            <a:ext cx="914400" cy="914400"/>
          </a:xfrm>
          <a:prstGeom prst="rect">
            <a:avLst/>
          </a:prstGeom>
        </p:spPr>
      </p:pic>
      <p:pic>
        <p:nvPicPr>
          <p:cNvPr id="4" name="Graphic 3" descr="Target Audience">
            <a:extLst>
              <a:ext uri="{FF2B5EF4-FFF2-40B4-BE49-F238E27FC236}">
                <a16:creationId xmlns:a16="http://schemas.microsoft.com/office/drawing/2014/main" id="{BCF0C9B3-FFEB-4AB8-A093-579D31CA3C2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292080" y="3072398"/>
            <a:ext cx="1052909" cy="1052909"/>
          </a:xfrm>
          <a:prstGeom prst="rect">
            <a:avLst/>
          </a:prstGeom>
        </p:spPr>
      </p:pic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40A67126-7945-4CEB-A207-715708EE054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956256" y="4365104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8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DDD931-B345-4656-99CD-C7C006A19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048" y="835963"/>
            <a:ext cx="2242592" cy="792088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02DA7-31DC-462B-A2F4-2E6B40BF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20" y="1844824"/>
            <a:ext cx="4834880" cy="4636125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may be reluctant to learn, they may be scared or worried and see it as ‘going back to school’.  </a:t>
            </a: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a way to learn that will encourage employees to engage in learning again and overcome barriers to learn enabling them to progress. </a:t>
            </a: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can gain valuable skills for4 themselves at the same time employers improve the efficiency and productivity of their business. </a:t>
            </a: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flexible and business-focused and can deliver directly on your own site to up-skill your workforce.</a:t>
            </a:r>
            <a:endParaRPr lang="en-GB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475BF6-78BD-48A3-BAD0-66C2B9217F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17" y="3884314"/>
            <a:ext cx="2918744" cy="29187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FA841A9-F79C-4658-BF91-FE1FDC6387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32" y="377051"/>
            <a:ext cx="2663515" cy="2663515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3EBA15F6-C29A-4770-8C4D-F53A236581DE}"/>
              </a:ext>
            </a:extLst>
          </p:cNvPr>
          <p:cNvSpPr/>
          <p:nvPr/>
        </p:nvSpPr>
        <p:spPr>
          <a:xfrm>
            <a:off x="1639665" y="3104562"/>
            <a:ext cx="432048" cy="715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1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5D15-E847-46DF-A388-9D788C90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872" y="692696"/>
            <a:ext cx="2719266" cy="792088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Our Offer…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F22F0-D305-4619-BE49-B6FA3712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Choose from a ‘menu’ of courses to create your own bespoke programme  </a:t>
            </a:r>
          </a:p>
          <a:p>
            <a:pPr marL="0" indent="0" algn="ctr">
              <a:buNone/>
            </a:pPr>
            <a:endParaRPr lang="en-GB" sz="2400" dirty="0"/>
          </a:p>
          <a:p>
            <a:pPr algn="ctr"/>
            <a:r>
              <a:rPr lang="en-GB" sz="2400" dirty="0"/>
              <a:t>We take into account business operations, working hours and other factors that make your business unique</a:t>
            </a:r>
          </a:p>
          <a:p>
            <a:pPr marL="0" indent="0" algn="ctr">
              <a:buNone/>
            </a:pPr>
            <a:endParaRPr lang="en-GB" sz="2400" dirty="0"/>
          </a:p>
          <a:p>
            <a:pPr algn="ctr"/>
            <a:r>
              <a:rPr lang="en-GB" sz="2400" dirty="0"/>
              <a:t>We will carry out a consultation to determine the specific training needs for your business. Some parts of a tailored training programme may be government funded and some may be charged to your business</a:t>
            </a:r>
          </a:p>
          <a:p>
            <a:pPr algn="ctr"/>
            <a:endParaRPr lang="en-GB" sz="2800" dirty="0"/>
          </a:p>
          <a:p>
            <a:pPr marL="0" indent="0" algn="ctr">
              <a:buNone/>
            </a:pPr>
            <a:endParaRPr lang="en-GB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8133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D9F3-C226-431C-B5D6-E63D3A3E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BEST @ the essentials: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17452-8F53-46A5-A440-DC6DF597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Food Hygiene</a:t>
            </a: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 Health First Aid 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Business Admin Skills</a:t>
            </a: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&amp; Safety in the Workplace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Manual Handling in the Workplace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4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D9F3-C226-431C-B5D6-E63D3A3E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BEST @ online learning: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17452-8F53-46A5-A440-DC6DF597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1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Awareness of Social Media &amp; Online Safety ( Level 1)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Citizenship ( Level 1)</a:t>
            </a: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Environmental sustainability ( Level 2 )</a:t>
            </a: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&amp; Diversity ( Entry 3 )</a:t>
            </a: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Equality &amp; Diversity ( Level 1 )</a:t>
            </a: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Food Safety in Catering  ( Level 2 )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Health &amp; Safety ( Level 1 )</a:t>
            </a: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Healthy Living ( Level 1 )</a:t>
            </a: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Healthy Living ( Level 2 )</a:t>
            </a: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Internet Safety for IT users ( Entry 3 )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Internet Safety for IT users ( Level 1)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 to British Values  ( Entry 3 )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Managing Personal Finance ( Level 1 )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  Health &amp; Wellbeing ( Level 1 )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Personal Safety ( Level 1 )</a:t>
            </a: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Preventing Plastic Pollution (Level 1 )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Understanding Employment, Business &amp; Enterprise ( Level 1 )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Understanding British Values ( Level 1 )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 Health &amp; Wellbeing ( Level 2 )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7BC9E-ADAD-488C-936F-E55C2B0926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127330" y="2060848"/>
            <a:ext cx="3559470" cy="253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5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D9F3-C226-431C-B5D6-E63D3A3E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BEST @ Key Skills: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17452-8F53-46A5-A440-DC6DF597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Functional skills English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Functional Skills Maths 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</a:p>
          <a:p>
            <a:pPr lvl="0"/>
            <a:endParaRPr lang="en-GB" dirty="0"/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6A5435-7084-4D9F-80A9-B2665CB3AADE}"/>
              </a:ext>
            </a:extLst>
          </p:cNvPr>
          <p:cNvSpPr/>
          <p:nvPr/>
        </p:nvSpPr>
        <p:spPr>
          <a:xfrm>
            <a:off x="588640" y="44371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Surveys suggest that over 1 in 5 employed Bexley residents are qualified below NVQ level 2, including those with no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181204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D9F3-C226-431C-B5D6-E63D3A3E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BEST @ health &amp; wellbeing: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17452-8F53-46A5-A440-DC6DF597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sz="1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Awareness of Drugs and Substance Misuse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Awareness of Mental Health and Wellbeing - conflict with online courses being offered via outreach?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Dementia Awareness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Developing Assertive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Developing Emotional Resilience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Developing Personal Confidence and Self Awareness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Social Media and Mental Wellbeing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Stress and Stress Management Techniques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Understanding Personal and Interpersonal Conflict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1 Award in Understanding the Effects of Sleep on Health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OCNLR Level 2 Award in Awareness of Mental Health and Wellbeing - conflict with online courses being offered via outreach?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Mental Health First Aid for Adults (First Aid England)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b="1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B7466-62AD-47BD-9A23-95AF0F20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BEST @ careers: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D491C4-9BB0-4F7D-9B4E-E54E4387664F}"/>
              </a:ext>
            </a:extLst>
          </p:cNvPr>
          <p:cNvSpPr/>
          <p:nvPr/>
        </p:nvSpPr>
        <p:spPr>
          <a:xfrm>
            <a:off x="5148064" y="1556792"/>
            <a:ext cx="309634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can have up to three 1:1 Information, Advice &amp; Guidance Careers sessions with one of our National </a:t>
            </a:r>
            <a:r>
              <a:rPr lang="en-GB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Service(NCS)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Professionals in order to help them decide the best career progression pathway for them within your business.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7B286C-CB07-4770-BF5E-BC8537B79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83568" y="1916832"/>
            <a:ext cx="3840088" cy="384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96895"/>
      </p:ext>
    </p:extLst>
  </p:cSld>
  <p:clrMapOvr>
    <a:masterClrMapping/>
  </p:clrMapOvr>
</p:sld>
</file>

<file path=ppt/theme/theme1.xml><?xml version="1.0" encoding="utf-8"?>
<a:theme xmlns:a="http://schemas.openxmlformats.org/drawingml/2006/main" name="Bexley Green 2018">
  <a:themeElements>
    <a:clrScheme name="Bexle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A1B3"/>
      </a:accent1>
      <a:accent2>
        <a:srgbClr val="912B88"/>
      </a:accent2>
      <a:accent3>
        <a:srgbClr val="5DA70E"/>
      </a:accent3>
      <a:accent4>
        <a:srgbClr val="2E358B"/>
      </a:accent4>
      <a:accent5>
        <a:srgbClr val="B3B7E6"/>
      </a:accent5>
      <a:accent6>
        <a:srgbClr val="E9AFE5"/>
      </a:accent6>
      <a:hlink>
        <a:srgbClr val="005EA5"/>
      </a:hlink>
      <a:folHlink>
        <a:srgbClr val="4C2C92"/>
      </a:folHlink>
    </a:clrScheme>
    <a:fontScheme name="Bexley">
      <a:majorFont>
        <a:latin typeface="Roberto"/>
        <a:ea typeface=""/>
        <a:cs typeface=""/>
      </a:majorFont>
      <a:minorFont>
        <a:latin typeface="Lato 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Bexley Purple 2018</Template>
  <TotalTime>676</TotalTime>
  <Words>672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 Light</vt:lpstr>
      <vt:lpstr>Lato Light</vt:lpstr>
      <vt:lpstr>Roboto Slab</vt:lpstr>
      <vt:lpstr>Rockwell</vt:lpstr>
      <vt:lpstr>Bexley Green 2018</vt:lpstr>
      <vt:lpstr> BEST  </vt:lpstr>
      <vt:lpstr>“ helping employees go further in work” </vt:lpstr>
      <vt:lpstr>Why?</vt:lpstr>
      <vt:lpstr>Our Offer…</vt:lpstr>
      <vt:lpstr>BEST @ the essentials:</vt:lpstr>
      <vt:lpstr>BEST @ online learning:</vt:lpstr>
      <vt:lpstr>BEST @ Key Skills:</vt:lpstr>
      <vt:lpstr>BEST @ health &amp; wellbeing:</vt:lpstr>
      <vt:lpstr>BEST @ careers:</vt:lpstr>
      <vt:lpstr>        Thank You      Questions?</vt:lpstr>
    </vt:vector>
  </TitlesOfParts>
  <Company>London Borough of Bexley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Sampson, Emma</dc:creator>
  <cp:lastModifiedBy>Oliver Gee</cp:lastModifiedBy>
  <cp:revision>10</cp:revision>
  <dcterms:created xsi:type="dcterms:W3CDTF">2019-06-07T13:49:32Z</dcterms:created>
  <dcterms:modified xsi:type="dcterms:W3CDTF">2020-07-22T12:42:36Z</dcterms:modified>
</cp:coreProperties>
</file>